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ebm" ContentType="video/webm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7" d="100"/>
          <a:sy n="57" d="100"/>
        </p:scale>
        <p:origin x="6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media/media2.webm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1C1ED-AC37-5671-D0CF-C6E2109915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32A759-0B3F-8053-CBCC-F117CD235C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4C8D93-8683-0D6D-9908-A2E5F1B05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B798F-DE15-4FCE-F380-40654A5E4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C3EB1-DFC5-35BF-47E2-34BD34E72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308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37090-B7F5-3BE1-9A03-A1624BD37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F2D5FD-D557-FC72-A60D-992F09E0A9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513C1-C583-C19E-3F6C-F7FE62882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F74D5-B12A-1387-AEC9-3D72012C9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1B8DA-4B5A-15C7-F14B-A1DBD7810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67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274A6A-EC26-FA44-C4CE-813478B116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7C125-7362-434D-216D-FAC590D54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A99A2-E00A-707F-6641-827FB98FC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C0C53-1234-62CF-AB7C-9AD485B46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988E7-3A0C-649A-7120-743B71896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299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13D91-85C8-8133-9288-9C58EE156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D855C-A012-94ED-A8FF-26B9E9DE2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2A748-D25F-3E30-9BBE-6DAC58765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DD6F9-780A-886F-2C00-1E37EDE0A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8ACD46-6186-AB3B-1374-C0D005575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73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9DE1B-DB64-46FB-A04C-30FAF79B4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2F1C25-D2C2-F5B3-A1E1-0C72BBC6FF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3C447B-7E42-2DA8-4A8B-EE62E6AF2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5F1809-BF55-95C6-FFDE-314110AA1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5F3F3-F7F8-5528-EB9E-03071CD0A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54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F6E1A-FE5C-FC15-CF5C-5961A91A1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6E9D7-BC06-E2BD-4066-E390CFDA93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4A3388-1347-8903-12EC-7ABE79CDE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F5267-43EB-D732-993F-8045D641C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81710-7163-5EF9-6D72-30B29602F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905CB1-2405-ADCE-4497-0A0E0E4A7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908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996E7-D5D2-3D7E-BFDE-FD77223FF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F8BFD-22B5-7EB0-20FB-4E3EBDF36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174715-8ED7-A6D0-7155-3AE5E077F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F3D8EA-5579-08A4-CCFA-C78D2795E0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AF6CDDC-656C-E029-6BDA-29CA6434CE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8E2842-4259-7739-0D55-C4720E158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0F8ABC-D87D-E466-89D5-B51106D69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FFE4CB-1E30-03C9-EEEB-2E78553F4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165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D72A0-E846-1ED5-A1A2-FA41D1C0E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359EC3-881F-A4AE-BE01-CBD729ED6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D2137F-B996-3F16-BB59-2B1499539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7FB020-FA84-DD9B-438A-10BE89D6A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796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C48A7B-03D8-F920-5971-618CC1C3F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56202C-827B-18DF-95E9-316C56057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7FE7E6-2460-861C-3AD8-7EE981AB7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610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83606-9EEA-499E-44C7-B5E8F3152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656E3-E0B2-C404-D9D8-7CA6F6359A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4D8B08-7B31-78B4-0C22-F890E00D4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93F250-2C94-BCAE-56AB-6110C4EABF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8072-D767-F42A-2272-E152278D9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BCFAB-C2A4-D2DF-744A-C01C2B668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62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AED25-CA06-E57C-EBF3-D35BB343E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91E46F-67DD-CB3D-AC7D-3B765E3B71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48F0D0-6268-67D5-3CF9-A34B34FD2D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23E0FD-C757-6CFB-84E4-95F0B1E9C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E2B0B3-0182-9276-5244-45BF9A171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5FF5FB-3613-2E12-3DD9-09BADAF44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99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20975D-E0FA-3C75-A177-3B3A32F589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479CF-EBD1-61E3-CBC5-E45F14FFB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6F593-B8A5-63BD-E72F-35C19B7D70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100F98-B685-4DC3-95A6-C52584E4C036}" type="datetimeFigureOut">
              <a:rPr lang="en-US" smtClean="0"/>
              <a:t>3/21/2025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15F90C-61DB-E3D4-E01E-8DCD388B28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3B55D-CF34-F63F-2C82-89DAA9890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07FF92-9B7C-43EF-ABBC-F115AF9B2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728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webm"/><Relationship Id="rId1" Type="http://schemas.microsoft.com/office/2007/relationships/media" Target="../media/media2.webm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C62BA56A-6C6A-BCA6-62E9-E547CCB255B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11" end="10968.340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746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630"/>
    </mc:Choice>
    <mc:Fallback>
      <p:transition spd="slow" advTm="816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4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6a9e7bc242ea3a9db62c6683b46143ea">
            <a:hlinkClick r:id="" action="ppaction://media"/>
            <a:extLst>
              <a:ext uri="{FF2B5EF4-FFF2-40B4-BE49-F238E27FC236}">
                <a16:creationId xmlns:a16="http://schemas.microsoft.com/office/drawing/2014/main" id="{029FE5C2-9E45-134E-CD05-AF801E3640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51400" y="1339850"/>
            <a:ext cx="2489200" cy="4178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10E552-8442-1008-50AC-8D6E881B53CA}"/>
              </a:ext>
            </a:extLst>
          </p:cNvPr>
          <p:cNvSpPr txBox="1"/>
          <p:nvPr/>
        </p:nvSpPr>
        <p:spPr>
          <a:xfrm>
            <a:off x="4579435" y="474958"/>
            <a:ext cx="2936487" cy="383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Playwright Recorded Video</a:t>
            </a:r>
          </a:p>
        </p:txBody>
      </p:sp>
    </p:spTree>
    <p:extLst>
      <p:ext uri="{BB962C8B-B14F-4D97-AF65-F5344CB8AC3E}">
        <p14:creationId xmlns:p14="http://schemas.microsoft.com/office/powerpoint/2010/main" val="2322578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F03A3A-DAC1-4578-FF66-3A437C248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075"/>
            <a:ext cx="12192000" cy="641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630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</Words>
  <Application>Microsoft Office PowerPoint</Application>
  <PresentationFormat>Widescreen</PresentationFormat>
  <Paragraphs>1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Nitin Chadha</dc:creator>
  <cp:lastModifiedBy>Nitin Chadha</cp:lastModifiedBy>
  <cp:revision>1</cp:revision>
  <dcterms:created xsi:type="dcterms:W3CDTF">2025-03-21T12:05:44Z</dcterms:created>
  <dcterms:modified xsi:type="dcterms:W3CDTF">2025-03-21T12:19:40Z</dcterms:modified>
</cp:coreProperties>
</file>

<file path=docProps/thumbnail.jpeg>
</file>